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5670550" cy="10080625"/>
  <p:notesSz cx="7559675" cy="10691813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DejaVu Sans"/>
        <a:cs typeface="DejaVu San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DejaVu Sans"/>
        <a:cs typeface="DejaVu San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DejaVu Sans"/>
        <a:cs typeface="DejaVu San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DejaVu Sans"/>
        <a:cs typeface="DejaVu San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DejaVu Sans"/>
        <a:cs typeface="DejaVu San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DejaVu Sans"/>
        <a:cs typeface="DejaVu San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DejaVu Sans"/>
        <a:cs typeface="DejaVu San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DejaVu Sans"/>
        <a:cs typeface="DejaVu San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DejaVu Sans"/>
        <a:cs typeface="DejaVu Sans"/>
      </a:defRPr>
    </a:lvl9pPr>
  </p:defaultTextStyle>
  <p:extLst>
    <p:ext uri="{EFAFB233-063F-42B5-8137-9DF3F51BA10A}">
      <p15:sldGuideLst xmlns:p15="http://schemas.microsoft.com/office/powerpoint/2012/main">
        <p15:guide id="1" orient="horz" pos="3175">
          <p15:clr>
            <a:srgbClr val="A4A3A4"/>
          </p15:clr>
        </p15:guide>
        <p15:guide id="2" pos="178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" dt="2026-09-11T14:37:39.28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1836" y="84"/>
      </p:cViewPr>
      <p:guideLst>
        <p:guide orient="horz" pos="3175"/>
        <p:guide pos="178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milla Azevedo" userId="S::kamilla.azevedo@visana.com.br::1902cfc1-a9eb-4ff9-9790-109c570a12a3" providerId="AD" clId="Web-{00000000-0000-0000-0000-000000000000}"/>
    <pc:docChg chg="modSld">
      <pc:chgData name="Kamilla Azevedo" userId="S::kamilla.azevedo@visana.com.br::1902cfc1-a9eb-4ff9-9790-109c570a12a3" providerId="AD" clId="Web-{00000000-0000-0000-0000-000000000000}" dt="2026-09-11T14:37:39.284" v="0"/>
      <pc:docMkLst>
        <pc:docMk/>
      </pc:docMkLst>
      <pc:sldChg chg="mod setBg">
        <pc:chgData name="Kamilla Azevedo" userId="S::kamilla.azevedo@visana.com.br::1902cfc1-a9eb-4ff9-9790-109c570a12a3" providerId="AD" clId="Web-{00000000-0000-0000-0000-000000000000}" dt="2026-09-11T14:37:39.284" v="0"/>
        <pc:sldMkLst>
          <pc:docMk/>
          <pc:sldMk cId="0" sldId="256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71760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2" name="PlaceHolder 2"/>
          <p:cNvSpPr>
            <a:spLocks noGrp="1"/>
          </p:cNvSpPr>
          <p:nvPr>
            <p:ph type="subTitle"/>
          </p:nvPr>
        </p:nvSpPr>
        <p:spPr>
          <a:xfrm>
            <a:off x="283320" y="2358720"/>
            <a:ext cx="5103000" cy="58464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878451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3000" cy="5846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10206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2490120" cy="5846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/>
          </a:p>
        </p:txBody>
      </p:sp>
      <p:sp>
        <p:nvSpPr>
          <p:cNvPr id="7" name="PlaceHolder 3"/>
          <p:cNvSpPr>
            <a:spLocks noGrp="1"/>
          </p:cNvSpPr>
          <p:nvPr>
            <p:ph type="body"/>
          </p:nvPr>
        </p:nvSpPr>
        <p:spPr>
          <a:xfrm>
            <a:off x="2898360" y="2358720"/>
            <a:ext cx="2490120" cy="5846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89707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1549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subTitle"/>
          </p:nvPr>
        </p:nvSpPr>
        <p:spPr>
          <a:xfrm>
            <a:off x="283320" y="133560"/>
            <a:ext cx="5101920" cy="1028592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574975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/>
          </a:p>
        </p:txBody>
      </p:sp>
      <p:sp>
        <p:nvSpPr>
          <p:cNvPr id="12" name="PlaceHolder 3"/>
          <p:cNvSpPr>
            <a:spLocks noGrp="1"/>
          </p:cNvSpPr>
          <p:nvPr>
            <p:ph type="body"/>
          </p:nvPr>
        </p:nvSpPr>
        <p:spPr>
          <a:xfrm>
            <a:off x="2898360" y="2358720"/>
            <a:ext cx="2490120" cy="5846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/>
          </a:p>
        </p:txBody>
      </p:sp>
      <p:sp>
        <p:nvSpPr>
          <p:cNvPr id="13" name="PlaceHolder 4"/>
          <p:cNvSpPr>
            <a:spLocks noGrp="1"/>
          </p:cNvSpPr>
          <p:nvPr>
            <p:ph type="body"/>
          </p:nvPr>
        </p:nvSpPr>
        <p:spPr>
          <a:xfrm>
            <a:off x="283320" y="541260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40439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2490120" cy="584640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/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2898360" y="235872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/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2898360" y="541260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76732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/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2898360" y="235872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/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283320" y="5412600"/>
            <a:ext cx="510300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40849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510300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/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283320" y="5412600"/>
            <a:ext cx="510300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3606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26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/>
          </a:p>
        </p:txBody>
      </p:sp>
      <p:sp>
        <p:nvSpPr>
          <p:cNvPr id="27" name="PlaceHolder 3"/>
          <p:cNvSpPr>
            <a:spLocks noGrp="1"/>
          </p:cNvSpPr>
          <p:nvPr>
            <p:ph type="body"/>
          </p:nvPr>
        </p:nvSpPr>
        <p:spPr>
          <a:xfrm>
            <a:off x="2898360" y="235872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/>
          </a:p>
        </p:txBody>
      </p:sp>
      <p:sp>
        <p:nvSpPr>
          <p:cNvPr id="28" name="PlaceHolder 4"/>
          <p:cNvSpPr>
            <a:spLocks noGrp="1"/>
          </p:cNvSpPr>
          <p:nvPr>
            <p:ph type="body"/>
          </p:nvPr>
        </p:nvSpPr>
        <p:spPr>
          <a:xfrm>
            <a:off x="283320" y="541260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/>
          </a:p>
        </p:txBody>
      </p:sp>
      <p:sp>
        <p:nvSpPr>
          <p:cNvPr id="29" name="PlaceHolder 5"/>
          <p:cNvSpPr>
            <a:spLocks noGrp="1"/>
          </p:cNvSpPr>
          <p:nvPr>
            <p:ph type="body"/>
          </p:nvPr>
        </p:nvSpPr>
        <p:spPr>
          <a:xfrm>
            <a:off x="2898360" y="5412600"/>
            <a:ext cx="249012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81533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283320" y="133560"/>
            <a:ext cx="5101920" cy="2218680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283320" y="2358720"/>
            <a:ext cx="164304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/>
          </a:p>
        </p:txBody>
      </p:sp>
      <p:sp>
        <p:nvSpPr>
          <p:cNvPr id="32" name="PlaceHolder 3"/>
          <p:cNvSpPr>
            <a:spLocks noGrp="1"/>
          </p:cNvSpPr>
          <p:nvPr>
            <p:ph type="body"/>
          </p:nvPr>
        </p:nvSpPr>
        <p:spPr>
          <a:xfrm>
            <a:off x="2008800" y="2358720"/>
            <a:ext cx="164304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/>
          </a:p>
        </p:txBody>
      </p:sp>
      <p:sp>
        <p:nvSpPr>
          <p:cNvPr id="33" name="PlaceHolder 4"/>
          <p:cNvSpPr>
            <a:spLocks noGrp="1"/>
          </p:cNvSpPr>
          <p:nvPr>
            <p:ph type="body"/>
          </p:nvPr>
        </p:nvSpPr>
        <p:spPr>
          <a:xfrm>
            <a:off x="3734640" y="2358720"/>
            <a:ext cx="164304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/>
          </a:p>
        </p:txBody>
      </p:sp>
      <p:sp>
        <p:nvSpPr>
          <p:cNvPr id="34" name="PlaceHolder 5"/>
          <p:cNvSpPr>
            <a:spLocks noGrp="1"/>
          </p:cNvSpPr>
          <p:nvPr>
            <p:ph type="body"/>
          </p:nvPr>
        </p:nvSpPr>
        <p:spPr>
          <a:xfrm>
            <a:off x="283320" y="5412600"/>
            <a:ext cx="164304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/>
          </a:p>
        </p:txBody>
      </p:sp>
      <p:sp>
        <p:nvSpPr>
          <p:cNvPr id="35" name="PlaceHolder 6"/>
          <p:cNvSpPr>
            <a:spLocks noGrp="1"/>
          </p:cNvSpPr>
          <p:nvPr>
            <p:ph type="body"/>
          </p:nvPr>
        </p:nvSpPr>
        <p:spPr>
          <a:xfrm>
            <a:off x="2008800" y="5412600"/>
            <a:ext cx="164304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/>
          </a:p>
        </p:txBody>
      </p:sp>
      <p:sp>
        <p:nvSpPr>
          <p:cNvPr id="36" name="PlaceHolder 7"/>
          <p:cNvSpPr>
            <a:spLocks noGrp="1"/>
          </p:cNvSpPr>
          <p:nvPr>
            <p:ph type="body"/>
          </p:nvPr>
        </p:nvSpPr>
        <p:spPr>
          <a:xfrm>
            <a:off x="3734640" y="5412600"/>
            <a:ext cx="1643040" cy="27885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7955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PlaceHolder 1">
            <a:extLst>
              <a:ext uri="{FF2B5EF4-FFF2-40B4-BE49-F238E27FC236}">
                <a16:creationId xmlns:a16="http://schemas.microsoft.com/office/drawing/2014/main" id="{DC7F3C1F-8A0B-DD88-A170-AAF98958EAB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82575" y="133350"/>
            <a:ext cx="5102225" cy="2219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t-BR" altLang="pt-BR"/>
              <a:t>Click to edit the title text format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DejaVu Sans"/>
          <a:cs typeface="DejaVu Sans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DejaVu Sans"/>
          <a:cs typeface="DejaVu Sans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DejaVu Sans"/>
          <a:cs typeface="DejaVu Sans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DejaVu Sans"/>
          <a:cs typeface="DejaVu Sans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DejaVu Sans"/>
          <a:cs typeface="DejaVu Sans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DejaVu Sans"/>
          <a:cs typeface="DejaVu Sans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DejaVu Sans"/>
          <a:cs typeface="DejaVu Sans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DejaVu Sans"/>
          <a:cs typeface="DejaVu Sans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tângulo 36">
            <a:extLst>
              <a:ext uri="{FF2B5EF4-FFF2-40B4-BE49-F238E27FC236}">
                <a16:creationId xmlns:a16="http://schemas.microsoft.com/office/drawing/2014/main" id="{1ADB8FBF-D2BD-1B9B-3CFE-993301EEFE81}"/>
              </a:ext>
            </a:extLst>
          </p:cNvPr>
          <p:cNvSpPr/>
          <p:nvPr/>
        </p:nvSpPr>
        <p:spPr>
          <a:xfrm>
            <a:off x="282575" y="2359025"/>
            <a:ext cx="2597150" cy="584517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pt-BR"/>
          </a:p>
        </p:txBody>
      </p:sp>
      <p:sp>
        <p:nvSpPr>
          <p:cNvPr id="38" name="Title 1">
            <a:extLst>
              <a:ext uri="{FF2B5EF4-FFF2-40B4-BE49-F238E27FC236}">
                <a16:creationId xmlns:a16="http://schemas.microsoft.com/office/drawing/2014/main" id="{A8C054BD-4541-A00E-217E-36F6E92D474B}"/>
              </a:ext>
            </a:extLst>
          </p:cNvPr>
          <p:cNvSpPr/>
          <p:nvPr/>
        </p:nvSpPr>
        <p:spPr>
          <a:xfrm>
            <a:off x="1192213" y="1731963"/>
            <a:ext cx="3286125" cy="28733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i-FI" sz="1400" b="1" spc="-1" dirty="0">
                <a:latin typeface="Calibri"/>
                <a:ea typeface="Tahoma"/>
              </a:rPr>
              <a:t>ID 000000</a:t>
            </a:r>
            <a:endParaRPr lang="pt-BR" sz="1400" spc="-1" dirty="0"/>
          </a:p>
        </p:txBody>
      </p:sp>
      <p:sp>
        <p:nvSpPr>
          <p:cNvPr id="39" name="Text Placeholder 4">
            <a:extLst>
              <a:ext uri="{FF2B5EF4-FFF2-40B4-BE49-F238E27FC236}">
                <a16:creationId xmlns:a16="http://schemas.microsoft.com/office/drawing/2014/main" id="{5F100A97-0279-5B3B-E6FB-81A320B7A867}"/>
              </a:ext>
            </a:extLst>
          </p:cNvPr>
          <p:cNvSpPr/>
          <p:nvPr/>
        </p:nvSpPr>
        <p:spPr>
          <a:xfrm>
            <a:off x="812800" y="2459038"/>
            <a:ext cx="4044950" cy="48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spc="-1" dirty="0">
                <a:latin typeface="Calibri"/>
              </a:rPr>
              <a:t>Autor¹; Autor¹; Autor¹; Autor¹; Autor¹; Autor².</a:t>
            </a:r>
            <a:endParaRPr lang="pt-BR" sz="800" spc="-1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spc="-1" dirty="0">
                <a:latin typeface="Calibri"/>
              </a:rPr>
              <a:t>¹Instituição X, Cidade – UF.  ²Instituição  Y, Cidade – UF.</a:t>
            </a:r>
            <a:endParaRPr lang="pt-BR" sz="800" spc="-1" dirty="0"/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pt-BR" sz="800" spc="-1" dirty="0">
                <a:latin typeface="Calibri"/>
              </a:rPr>
              <a:t>E-mail para contato: </a:t>
            </a:r>
            <a:r>
              <a:rPr lang="pt-BR" sz="800" u="sng" spc="-1" dirty="0">
                <a:latin typeface="Calibri"/>
              </a:rPr>
              <a:t>x@email.com</a:t>
            </a:r>
            <a:endParaRPr lang="pt-BR" sz="800" spc="-1" dirty="0"/>
          </a:p>
        </p:txBody>
      </p:sp>
      <p:sp>
        <p:nvSpPr>
          <p:cNvPr id="40" name="CaixaDeTexto 39">
            <a:extLst>
              <a:ext uri="{FF2B5EF4-FFF2-40B4-BE49-F238E27FC236}">
                <a16:creationId xmlns:a16="http://schemas.microsoft.com/office/drawing/2014/main" id="{880F507D-0CA8-75B2-D610-686339741FBF}"/>
              </a:ext>
            </a:extLst>
          </p:cNvPr>
          <p:cNvSpPr txBox="1"/>
          <p:nvPr/>
        </p:nvSpPr>
        <p:spPr>
          <a:xfrm>
            <a:off x="538163" y="3279775"/>
            <a:ext cx="4683125" cy="47783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/>
          <a:lstStyle/>
          <a:p>
            <a:pPr marL="216000" indent="-2160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StarSymbol"/>
              <a:buAutoNum type="arabicParenR"/>
              <a:defRPr/>
            </a:pPr>
            <a:r>
              <a:rPr lang="pt-BR" sz="1000" b="1" spc="-1" dirty="0">
                <a:solidFill>
                  <a:srgbClr val="000000"/>
                </a:solidFill>
                <a:latin typeface="Arial"/>
                <a:ea typeface="Arial"/>
                <a:cs typeface="+mn-cs"/>
              </a:rPr>
              <a:t>Nesses espaços o autor deve contemplar as informações do resumo aceito para apresentação no evento.</a:t>
            </a:r>
            <a:endParaRPr lang="pt-BR" sz="1000" spc="-1" dirty="0">
              <a:latin typeface="Arial"/>
              <a:ea typeface="+mn-ea"/>
              <a:cs typeface="+mn-cs"/>
            </a:endParaRPr>
          </a:p>
          <a:p>
            <a:pPr marL="216000" indent="-21600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StarSymbol"/>
              <a:buAutoNum type="arabicParenR"/>
              <a:defRPr/>
            </a:pPr>
            <a:r>
              <a:rPr lang="pt-BR" sz="1000" b="1" spc="-1" dirty="0">
                <a:solidFill>
                  <a:srgbClr val="000000"/>
                </a:solidFill>
                <a:latin typeface="Arial"/>
                <a:ea typeface="Arial"/>
                <a:cs typeface="+mn-cs"/>
              </a:rPr>
              <a:t>Os autores podem inserir texto, figuras, gráficos e esquemas para apresentação das informações contidas no resumo enviado.</a:t>
            </a:r>
            <a:endParaRPr lang="pt-BR" sz="1000" spc="-1" dirty="0">
              <a:latin typeface="Arial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F4775A-8914-7610-449B-65D48386961E}"/>
              </a:ext>
            </a:extLst>
          </p:cNvPr>
          <p:cNvSpPr/>
          <p:nvPr/>
        </p:nvSpPr>
        <p:spPr>
          <a:xfrm>
            <a:off x="1192213" y="2068513"/>
            <a:ext cx="3286125" cy="314325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111600" tIns="55800" rIns="111600" bIns="55800" anchor="ctr">
            <a:spAutoFit/>
          </a:bodyPr>
          <a:lstStyle/>
          <a:p>
            <a:pPr algn="ctr" eaLnBrk="1" fontAlgn="auto" hangingPunct="1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fi-FI" sz="1600" b="1" spc="-1" dirty="0">
                <a:latin typeface="Calibri"/>
                <a:ea typeface="Tahoma"/>
              </a:rPr>
              <a:t>Título do Trabalho Científico</a:t>
            </a:r>
            <a:endParaRPr lang="pt-BR" sz="1600" spc="-1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d1c639e-95cd-49b9-9ff8-8e1a38969a89">
      <Terms xmlns="http://schemas.microsoft.com/office/infopath/2007/PartnerControls"/>
    </lcf76f155ced4ddcb4097134ff3c332f>
    <TaxCatchAll xmlns="2beefe02-085c-43b5-b450-8dd8ef424530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924CA4D832DCA842BD050B63610B9F66" ma:contentTypeVersion="13" ma:contentTypeDescription="Crie um novo documento." ma:contentTypeScope="" ma:versionID="878f1f633d95c977e904f039e794a9a8">
  <xsd:schema xmlns:xsd="http://www.w3.org/2001/XMLSchema" xmlns:xs="http://www.w3.org/2001/XMLSchema" xmlns:p="http://schemas.microsoft.com/office/2006/metadata/properties" xmlns:ns2="9d1c639e-95cd-49b9-9ff8-8e1a38969a89" xmlns:ns3="2beefe02-085c-43b5-b450-8dd8ef424530" targetNamespace="http://schemas.microsoft.com/office/2006/metadata/properties" ma:root="true" ma:fieldsID="bd588d596286131cc0d55d16360492fa" ns2:_="" ns3:_="">
    <xsd:import namespace="9d1c639e-95cd-49b9-9ff8-8e1a38969a89"/>
    <xsd:import namespace="2beefe02-085c-43b5-b450-8dd8ef42453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1c639e-95cd-49b9-9ff8-8e1a38969a8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Marcações de imagem" ma:readOnly="false" ma:fieldId="{5cf76f15-5ced-4ddc-b409-7134ff3c332f}" ma:taxonomyMulti="true" ma:sspId="78ef40fb-7a19-4e28-89a4-aad24670c8a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eefe02-085c-43b5-b450-8dd8ef42453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cedfbaf9-9215-4bbe-98d9-f0abd9ed4d47}" ma:internalName="TaxCatchAll" ma:showField="CatchAllData" ma:web="2beefe02-085c-43b5-b450-8dd8ef42453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EF4CEA8-E410-4C47-818D-A2386B814C8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5F0AE14-915F-4287-B3AC-EC25A1940FC2}">
  <ds:schemaRefs>
    <ds:schemaRef ds:uri="http://schemas.microsoft.com/office/2006/metadata/properties"/>
    <ds:schemaRef ds:uri="http://schemas.microsoft.com/office/infopath/2007/PartnerControls"/>
    <ds:schemaRef ds:uri="9d1c639e-95cd-49b9-9ff8-8e1a38969a89"/>
    <ds:schemaRef ds:uri="2beefe02-085c-43b5-b450-8dd8ef424530"/>
  </ds:schemaRefs>
</ds:datastoreItem>
</file>

<file path=customXml/itemProps3.xml><?xml version="1.0" encoding="utf-8"?>
<ds:datastoreItem xmlns:ds="http://schemas.openxmlformats.org/officeDocument/2006/customXml" ds:itemID="{843AF826-1E5A-40B6-83E3-B7BB9FAFBD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1c639e-95cd-49b9-9ff8-8e1a38969a89"/>
    <ds:schemaRef ds:uri="2beefe02-085c-43b5-b450-8dd8ef42453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73</Words>
  <Application>Microsoft Office PowerPoint</Application>
  <PresentationFormat>Custom</PresentationFormat>
  <Paragraphs>7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Edson Ayres Jr - Midia Desk</dc:creator>
  <dc:description/>
  <cp:lastModifiedBy>Usuário do Windows</cp:lastModifiedBy>
  <cp:revision>16</cp:revision>
  <dcterms:created xsi:type="dcterms:W3CDTF">2022-05-09T13:35:46Z</dcterms:created>
  <dcterms:modified xsi:type="dcterms:W3CDTF">2026-09-11T14:37:39Z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0x010100924CA4D832DCA842BD050B63610B9F66</vt:lpwstr>
  </property>
  <property fmtid="{D5CDD505-2E9C-101B-9397-08002B2CF9AE}" pid="3" name="lcf76f155ced4ddcb4097134ff3c332f">
    <vt:lpwstr/>
  </property>
  <property fmtid="{D5CDD505-2E9C-101B-9397-08002B2CF9AE}" pid="4" name="TaxCatchAll">
    <vt:lpwstr/>
  </property>
  <property fmtid="{D5CDD505-2E9C-101B-9397-08002B2CF9AE}" pid="5" name="MediaServiceImageTags">
    <vt:lpwstr/>
  </property>
</Properties>
</file>